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1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  <p:sldMasterId r:id="rId2"/>
    <p:sldMasterId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1pPr>
    <a:lvl2pPr marL="455613" indent="1588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2pPr>
    <a:lvl3pPr marL="912813" indent="1588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3pPr>
    <a:lvl4pPr marL="1370013" indent="1588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4pPr>
    <a:lvl5pPr marL="1827213" indent="1588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sz="2800" b="1" kern="1200">
        <a:solidFill>
          <a:schemeClr val="tx1"/>
        </a:solidFill>
        <a:latin typeface="Lucida Console" pitchFamily="-107" charset="0"/>
        <a:ea typeface="ＭＳ Ｐゴシック" pitchFamily="-107" charset="-128"/>
        <a:cs typeface="ＭＳ Ｐゴシック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CC6DC4"/>
    <a:srgbClr val="FFCC66"/>
    <a:srgbClr val="FFCC00"/>
    <a:srgbClr val="FFFF99"/>
    <a:srgbClr val="FB6169"/>
    <a:srgbClr val="FBC971"/>
    <a:srgbClr val="FF92DA"/>
    <a:srgbClr val="60FF68"/>
    <a:srgbClr val="EC1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66" autoAdjust="0"/>
    <p:restoredTop sz="94660"/>
  </p:normalViewPr>
  <p:slideViewPr>
    <p:cSldViewPr>
      <p:cViewPr varScale="1">
        <p:scale>
          <a:sx n="117" d="100"/>
          <a:sy n="117" d="100"/>
        </p:scale>
        <p:origin x="-4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2D81766B-B75F-E844-A27D-6D16522D0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776B100E-6E81-014A-9FBD-D7A80C059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526" algn="l" defTabSz="4571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0" algn="l" defTabSz="4571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6" algn="l" defTabSz="4571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1" algn="l" defTabSz="4571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 algn="ctr">
              <a:buNone/>
              <a:defRPr/>
            </a:lvl1pPr>
            <a:lvl2pPr marL="457106" indent="0" algn="ctr">
              <a:buNone/>
              <a:defRPr/>
            </a:lvl2pPr>
            <a:lvl3pPr marL="914210" indent="0" algn="ctr">
              <a:buNone/>
              <a:defRPr/>
            </a:lvl3pPr>
            <a:lvl4pPr marL="1371316" indent="0" algn="ctr">
              <a:buNone/>
              <a:defRPr/>
            </a:lvl4pPr>
            <a:lvl5pPr marL="1828421" indent="0" algn="ctr">
              <a:buNone/>
              <a:defRPr/>
            </a:lvl5pPr>
            <a:lvl6pPr marL="2285526" indent="0" algn="ctr">
              <a:buNone/>
              <a:defRPr/>
            </a:lvl6pPr>
            <a:lvl7pPr marL="2742630" indent="0" algn="ctr">
              <a:buNone/>
              <a:defRPr/>
            </a:lvl7pPr>
            <a:lvl8pPr marL="3199736" indent="0" algn="ctr">
              <a:buNone/>
              <a:defRPr/>
            </a:lvl8pPr>
            <a:lvl9pPr marL="365684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E9F9ADCC-C45B-9F4C-93A6-D1366533B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4228C4B-219F-B348-BA90-FFF4A5462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A571DEA-4631-9948-A039-89D88654C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  <a:prstGeom prst="rect">
            <a:avLst/>
          </a:prstGeom>
        </p:spPr>
        <p:txBody>
          <a:bodyPr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0C5BA8D-8D48-2F44-BF61-DB62F7D0F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659DE13C-89E8-764F-83AF-5A4614985315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35C2615A-1873-0843-8D98-45015CFDE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BCAE0F60-80C4-E242-BA24-182228CE0D10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6099A6FE-6612-C649-98F0-173E7D697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420" tIns="45711" rIns="91420" bIns="4571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21D94D6-14B9-2F4D-9B18-777BB20A9173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82770E0-BBBF-D44E-A477-058DBAEAC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C763BC2-0053-0049-8D47-644FD8EC1634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3090AB6B-D5BC-FE40-AF50-F7A34C7D7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254D67E-CE0B-B442-BADD-4564F4E382FF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70409FF3-B889-8343-B4A9-943E16435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74D1677B-AAA3-824D-847B-258F5AAB8F44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118C11C-4E43-3E48-87D0-05295BB03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41681E04-E0BA-E04B-BDAC-1037B9CF046F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1B780CF-97A1-B845-AA94-87B0EEC1C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AE6A8BB-89AD-4D4A-B137-93BF7251C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lIns="91420" tIns="45711" rIns="91420" bIns="4571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0A66E08-CC0A-A74D-A1AD-A2CDF641E0B4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62E8483-D49A-9F48-A70E-16B6D423A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420" tIns="45711" rIns="91420" bIns="4571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0" indent="0">
              <a:buNone/>
              <a:defRPr sz="2400"/>
            </a:lvl3pPr>
            <a:lvl4pPr marL="1371316" indent="0">
              <a:buNone/>
              <a:defRPr sz="2000"/>
            </a:lvl4pPr>
            <a:lvl5pPr marL="1828421" indent="0">
              <a:buNone/>
              <a:defRPr sz="2000"/>
            </a:lvl5pPr>
            <a:lvl6pPr marL="2285526" indent="0">
              <a:buNone/>
              <a:defRPr sz="2000"/>
            </a:lvl6pPr>
            <a:lvl7pPr marL="2742630" indent="0">
              <a:buNone/>
              <a:defRPr sz="2000"/>
            </a:lvl7pPr>
            <a:lvl8pPr marL="3199736" indent="0">
              <a:buNone/>
              <a:defRPr sz="2000"/>
            </a:lvl8pPr>
            <a:lvl9pPr marL="365684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AEE2F7EA-7C59-1C49-84D1-AAB9258131FA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FFA7AF3-0F53-2044-AB64-48275156D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EA2CF936-6BF8-9247-BAA3-F204C82E2621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1ABE3B8-B45E-864D-9D94-3BDF1298F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40"/>
            <a:ext cx="2057400" cy="5851525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 lIns="91420" tIns="45711" rIns="91420" bIns="4571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D21ABD30-F3E3-9D47-B017-246ACB1609C1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028EE825-77FE-124A-98FB-7DA99C777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77DF77FB-D7CB-FB41-99C0-A9717F839B6A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A3755951-374B-4B45-9956-F7C1F9074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30" tIns="45715" rIns="91430" bIns="4571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9012B41-4AD5-5440-92F2-1C782D88B008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F17A8EE-1D16-7F44-930F-92B64529F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lIns="91430" tIns="45715" rIns="91430" bIns="45715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FCC1F7C5-B15C-C144-9616-83625C64F474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D08B7E7-27BA-6C4C-9A7D-9927DD382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492D1769-6313-2C4D-BF1A-F5B377EABA8A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0A0D6A07-50E4-9541-94E2-05FBFEE72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  <a:prstGeom prst="rect">
            <a:avLst/>
          </a:prstGeom>
        </p:spPr>
        <p:txBody>
          <a:bodyPr lIns="91430" tIns="45715" rIns="91430" bIns="45715"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38BD9FCF-A367-DD4A-AD61-617E4AA71CEB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695B94D3-22B9-CB43-9921-25C86A06B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EEF117A2-F34B-144A-A2DA-D6B732E6EACB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5B2B3B2-D2B8-7745-B296-E1BEECEB5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420" tIns="45711" rIns="91420" bIns="4571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000"/>
            </a:lvl1pPr>
            <a:lvl2pPr marL="457106" indent="0">
              <a:buNone/>
              <a:defRPr sz="1800"/>
            </a:lvl2pPr>
            <a:lvl3pPr marL="914210" indent="0">
              <a:buNone/>
              <a:defRPr sz="1600"/>
            </a:lvl3pPr>
            <a:lvl4pPr marL="1371316" indent="0">
              <a:buNone/>
              <a:defRPr sz="1400"/>
            </a:lvl4pPr>
            <a:lvl5pPr marL="1828421" indent="0">
              <a:buNone/>
              <a:defRPr sz="1400"/>
            </a:lvl5pPr>
            <a:lvl6pPr marL="2285526" indent="0">
              <a:buNone/>
              <a:defRPr sz="1400"/>
            </a:lvl6pPr>
            <a:lvl7pPr marL="2742630" indent="0">
              <a:buNone/>
              <a:defRPr sz="1400"/>
            </a:lvl7pPr>
            <a:lvl8pPr marL="3199736" indent="0">
              <a:buNone/>
              <a:defRPr sz="1400"/>
            </a:lvl8pPr>
            <a:lvl9pPr marL="365684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CF9D5294-CC7D-EC41-AAB3-C5458E40F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8DB9B5A8-55A6-0D4F-B146-F690FD43F2E6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B2D0A14-9D40-1644-B508-C52C38CBB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430" tIns="45715" rIns="91430" bIns="45715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DA95C270-C23F-3347-849B-0FED7A96DFFA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BB73DCAD-F5B4-0841-9101-5C5B940F7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430" tIns="45715" rIns="91430" bIns="45715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30" tIns="45715" rIns="91430" bIns="45715"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DA53919A-F951-A443-9A10-4EEC01A0B0F6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909FED13-E2DD-EF4F-9306-72FC1D68B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7A4E31A-1AA7-DA47-A82D-B668D88A5F86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159DA773-87CB-6D46-BE45-05435BEF5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 lIns="91430" tIns="45715" rIns="91430" bIns="4571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2DADE5E8-668C-074A-A68C-8609B9B94C13}" type="datetime1">
              <a:rPr lang="en-US"/>
              <a:pPr>
                <a:defRPr/>
              </a:pPr>
              <a:t>2/11/13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E67D08C5-31A2-7545-B3D3-8BB6F09A3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9F81B61D-5F11-9342-9689-B6056CEAB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  <a:prstGeom prst="rect">
            <a:avLst/>
          </a:prstGeom>
        </p:spPr>
        <p:txBody>
          <a:bodyPr lIns="91420" tIns="45711" rIns="91420" bIns="45711"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0" indent="0">
              <a:buNone/>
              <a:defRPr sz="1800" b="1"/>
            </a:lvl3pPr>
            <a:lvl4pPr marL="1371316" indent="0">
              <a:buNone/>
              <a:defRPr sz="1600" b="1"/>
            </a:lvl4pPr>
            <a:lvl5pPr marL="1828421" indent="0">
              <a:buNone/>
              <a:defRPr sz="1600" b="1"/>
            </a:lvl5pPr>
            <a:lvl6pPr marL="2285526" indent="0">
              <a:buNone/>
              <a:defRPr sz="1600" b="1"/>
            </a:lvl6pPr>
            <a:lvl7pPr marL="2742630" indent="0">
              <a:buNone/>
              <a:defRPr sz="1600" b="1"/>
            </a:lvl7pPr>
            <a:lvl8pPr marL="3199736" indent="0">
              <a:buNone/>
              <a:defRPr sz="1600" b="1"/>
            </a:lvl8pPr>
            <a:lvl9pPr marL="365684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EBDA103B-14D4-CB40-9B91-83BFAE449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lIns="91420" tIns="45711" rIns="91420" bIns="4571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5460BD30-9EE7-EE4D-BFDF-48F7E2E7F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D80CBFDC-64D0-5047-9DA9-3BCC37EAC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lIns="91420" tIns="45711" rIns="91420" bIns="4571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  <a:prstGeom prst="rect">
            <a:avLst/>
          </a:prstGeom>
        </p:spPr>
        <p:txBody>
          <a:bodyPr lIns="91420" tIns="45711" rIns="91420" bIns="4571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7DF983AF-7E00-084F-8D95-E4741AD69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420" tIns="45711" rIns="91420" bIns="4571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0" indent="0">
              <a:buNone/>
              <a:defRPr sz="2400"/>
            </a:lvl3pPr>
            <a:lvl4pPr marL="1371316" indent="0">
              <a:buNone/>
              <a:defRPr sz="2000"/>
            </a:lvl4pPr>
            <a:lvl5pPr marL="1828421" indent="0">
              <a:buNone/>
              <a:defRPr sz="2000"/>
            </a:lvl5pPr>
            <a:lvl6pPr marL="2285526" indent="0">
              <a:buNone/>
              <a:defRPr sz="2000"/>
            </a:lvl6pPr>
            <a:lvl7pPr marL="2742630" indent="0">
              <a:buNone/>
              <a:defRPr sz="2000"/>
            </a:lvl7pPr>
            <a:lvl8pPr marL="3199736" indent="0">
              <a:buNone/>
              <a:defRPr sz="2000"/>
            </a:lvl8pPr>
            <a:lvl9pPr marL="365684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20" tIns="45711" rIns="91420" bIns="45711"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0" indent="0">
              <a:buNone/>
              <a:defRPr sz="1000"/>
            </a:lvl3pPr>
            <a:lvl4pPr marL="1371316" indent="0">
              <a:buNone/>
              <a:defRPr sz="900"/>
            </a:lvl4pPr>
            <a:lvl5pPr marL="1828421" indent="0">
              <a:buNone/>
              <a:defRPr sz="900"/>
            </a:lvl5pPr>
            <a:lvl6pPr marL="2285526" indent="0">
              <a:buNone/>
              <a:defRPr sz="900"/>
            </a:lvl6pPr>
            <a:lvl7pPr marL="2742630" indent="0">
              <a:buNone/>
              <a:defRPr sz="900"/>
            </a:lvl7pPr>
            <a:lvl8pPr marL="3199736" indent="0">
              <a:buNone/>
              <a:defRPr sz="900"/>
            </a:lvl8pPr>
            <a:lvl9pPr marL="36568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fld id="{9B7AFF0B-3306-6C4A-8833-08F96E2F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10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21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3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42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079" indent="-22855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184" indent="-22855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8289" indent="-22855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5394" indent="-22855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1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3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41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079" indent="-228553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4" indent="-228553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9" indent="-228553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94" indent="-228553" algn="l" defTabSz="45710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1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3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41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40" indent="-228577" algn="l" defTabSz="4571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4571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4571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457153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4571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jpeg"/><Relationship Id="rId20" Type="http://schemas.openxmlformats.org/officeDocument/2006/relationships/image" Target="../media/image19.jpeg"/><Relationship Id="rId21" Type="http://schemas.openxmlformats.org/officeDocument/2006/relationships/image" Target="../media/image20.jpeg"/><Relationship Id="rId22" Type="http://schemas.openxmlformats.org/officeDocument/2006/relationships/image" Target="../media/image21.jpeg"/><Relationship Id="rId23" Type="http://schemas.openxmlformats.org/officeDocument/2006/relationships/image" Target="../media/image22.jpeg"/><Relationship Id="rId24" Type="http://schemas.openxmlformats.org/officeDocument/2006/relationships/image" Target="../media/image23.jpeg"/><Relationship Id="rId25" Type="http://schemas.openxmlformats.org/officeDocument/2006/relationships/image" Target="../media/image24.jpeg"/><Relationship Id="rId10" Type="http://schemas.openxmlformats.org/officeDocument/2006/relationships/image" Target="../media/image9.jpeg"/><Relationship Id="rId11" Type="http://schemas.openxmlformats.org/officeDocument/2006/relationships/image" Target="../media/image10.jpeg"/><Relationship Id="rId12" Type="http://schemas.openxmlformats.org/officeDocument/2006/relationships/image" Target="../media/image11.jpeg"/><Relationship Id="rId13" Type="http://schemas.openxmlformats.org/officeDocument/2006/relationships/image" Target="../media/image12.jpeg"/><Relationship Id="rId14" Type="http://schemas.openxmlformats.org/officeDocument/2006/relationships/image" Target="../media/image13.jpeg"/><Relationship Id="rId15" Type="http://schemas.openxmlformats.org/officeDocument/2006/relationships/image" Target="../media/image14.png"/><Relationship Id="rId16" Type="http://schemas.openxmlformats.org/officeDocument/2006/relationships/image" Target="../media/image15.jpeg"/><Relationship Id="rId17" Type="http://schemas.openxmlformats.org/officeDocument/2006/relationships/image" Target="../media/image16.jpeg"/><Relationship Id="rId18" Type="http://schemas.openxmlformats.org/officeDocument/2006/relationships/image" Target="../media/image17.jpeg"/><Relationship Id="rId19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C:\Users\VMSRF\Desktop\infi_ulti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738" y="762000"/>
            <a:ext cx="9085262" cy="544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07"/>
          <p:cNvGrpSpPr>
            <a:grpSpLocks/>
          </p:cNvGrpSpPr>
          <p:nvPr/>
        </p:nvGrpSpPr>
        <p:grpSpPr bwMode="auto">
          <a:xfrm>
            <a:off x="304800" y="1447800"/>
            <a:ext cx="3213100" cy="4046538"/>
            <a:chOff x="304800" y="1143000"/>
            <a:chExt cx="3212511" cy="4047059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702075" y="3838336"/>
              <a:ext cx="166025" cy="254523"/>
              <a:chOff x="912" y="2880"/>
              <a:chExt cx="143" cy="191"/>
            </a:xfrm>
          </p:grpSpPr>
          <p:pic>
            <p:nvPicPr>
              <p:cNvPr id="2248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912" y="2880"/>
                <a:ext cx="122" cy="1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49" name="Oval 6"/>
              <p:cNvSpPr>
                <a:spLocks noChangeAspect="1" noChangeArrowheads="1"/>
              </p:cNvSpPr>
              <p:nvPr/>
            </p:nvSpPr>
            <p:spPr bwMode="auto">
              <a:xfrm>
                <a:off x="912" y="2880"/>
                <a:ext cx="144" cy="192"/>
              </a:xfrm>
              <a:prstGeom prst="ellipse">
                <a:avLst/>
              </a:prstGeom>
              <a:noFill/>
              <a:ln w="19080">
                <a:solidFill>
                  <a:srgbClr val="660066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  <p:grpSp>
          <p:nvGrpSpPr>
            <p:cNvPr id="4" name="Group 7"/>
            <p:cNvGrpSpPr>
              <a:grpSpLocks noChangeAspect="1"/>
            </p:cNvGrpSpPr>
            <p:nvPr/>
          </p:nvGrpSpPr>
          <p:grpSpPr bwMode="auto">
            <a:xfrm>
              <a:off x="2048064" y="1645520"/>
              <a:ext cx="189743" cy="300207"/>
              <a:chOff x="2064" y="1200"/>
              <a:chExt cx="160" cy="227"/>
            </a:xfrm>
          </p:grpSpPr>
          <p:pic>
            <p:nvPicPr>
              <p:cNvPr id="2246" name="Picture 8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064" y="1248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47" name="Freeform 9"/>
              <p:cNvSpPr>
                <a:spLocks noChangeAspect="1" noChangeArrowheads="1"/>
              </p:cNvSpPr>
              <p:nvPr/>
            </p:nvSpPr>
            <p:spPr bwMode="auto">
              <a:xfrm>
                <a:off x="2064" y="120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0"/>
            <p:cNvGrpSpPr>
              <a:grpSpLocks noChangeAspect="1"/>
            </p:cNvGrpSpPr>
            <p:nvPr/>
          </p:nvGrpSpPr>
          <p:grpSpPr bwMode="auto">
            <a:xfrm>
              <a:off x="2438400" y="1752600"/>
              <a:ext cx="189743" cy="300207"/>
              <a:chOff x="2304" y="1440"/>
              <a:chExt cx="160" cy="227"/>
            </a:xfrm>
          </p:grpSpPr>
          <p:pic>
            <p:nvPicPr>
              <p:cNvPr id="2244" name="Picture 1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304" y="1488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45" name="Freeform 12"/>
              <p:cNvSpPr>
                <a:spLocks noChangeAspect="1" noChangeArrowheads="1"/>
              </p:cNvSpPr>
              <p:nvPr/>
            </p:nvSpPr>
            <p:spPr bwMode="auto">
              <a:xfrm>
                <a:off x="2304" y="144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3"/>
            <p:cNvGrpSpPr>
              <a:grpSpLocks noChangeAspect="1"/>
            </p:cNvGrpSpPr>
            <p:nvPr/>
          </p:nvGrpSpPr>
          <p:grpSpPr bwMode="auto">
            <a:xfrm>
              <a:off x="2273384" y="1143000"/>
              <a:ext cx="189743" cy="300207"/>
              <a:chOff x="2256" y="816"/>
              <a:chExt cx="160" cy="227"/>
            </a:xfrm>
          </p:grpSpPr>
          <p:pic>
            <p:nvPicPr>
              <p:cNvPr id="2242" name="Picture 1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256" y="864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43" name="Freeform 15"/>
              <p:cNvSpPr>
                <a:spLocks noChangeAspect="1" noChangeArrowheads="1"/>
              </p:cNvSpPr>
              <p:nvPr/>
            </p:nvSpPr>
            <p:spPr bwMode="auto">
              <a:xfrm>
                <a:off x="2256" y="816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6"/>
            <p:cNvGrpSpPr>
              <a:grpSpLocks noChangeAspect="1"/>
            </p:cNvGrpSpPr>
            <p:nvPr/>
          </p:nvGrpSpPr>
          <p:grpSpPr bwMode="auto">
            <a:xfrm>
              <a:off x="2949344" y="1645520"/>
              <a:ext cx="183814" cy="300207"/>
              <a:chOff x="2832" y="1200"/>
              <a:chExt cx="160" cy="227"/>
            </a:xfrm>
          </p:grpSpPr>
          <p:pic>
            <p:nvPicPr>
              <p:cNvPr id="2240" name="Picture 17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2832" y="1248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41" name="Freeform 18"/>
              <p:cNvSpPr>
                <a:spLocks noChangeAspect="1" noChangeArrowheads="1"/>
              </p:cNvSpPr>
              <p:nvPr/>
            </p:nvSpPr>
            <p:spPr bwMode="auto">
              <a:xfrm>
                <a:off x="2832" y="120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19"/>
            <p:cNvGrpSpPr>
              <a:grpSpLocks noChangeAspect="1"/>
            </p:cNvGrpSpPr>
            <p:nvPr/>
          </p:nvGrpSpPr>
          <p:grpSpPr bwMode="auto">
            <a:xfrm>
              <a:off x="2664729" y="2082778"/>
              <a:ext cx="189743" cy="300207"/>
              <a:chOff x="2592" y="1536"/>
              <a:chExt cx="160" cy="227"/>
            </a:xfrm>
          </p:grpSpPr>
          <p:pic>
            <p:nvPicPr>
              <p:cNvPr id="2238" name="Picture 2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92" y="1584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39" name="Freeform 21"/>
              <p:cNvSpPr>
                <a:spLocks noChangeAspect="1" noChangeArrowheads="1"/>
              </p:cNvSpPr>
              <p:nvPr/>
            </p:nvSpPr>
            <p:spPr bwMode="auto">
              <a:xfrm>
                <a:off x="2592" y="1536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22"/>
            <p:cNvGrpSpPr>
              <a:grpSpLocks noChangeAspect="1"/>
            </p:cNvGrpSpPr>
            <p:nvPr/>
          </p:nvGrpSpPr>
          <p:grpSpPr bwMode="auto">
            <a:xfrm>
              <a:off x="2743200" y="1371600"/>
              <a:ext cx="189743" cy="300207"/>
              <a:chOff x="2496" y="1056"/>
              <a:chExt cx="160" cy="227"/>
            </a:xfrm>
          </p:grpSpPr>
          <p:pic>
            <p:nvPicPr>
              <p:cNvPr id="2236" name="Picture 2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496" y="1104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37" name="Freeform 24"/>
              <p:cNvSpPr>
                <a:spLocks noChangeAspect="1" noChangeArrowheads="1"/>
              </p:cNvSpPr>
              <p:nvPr/>
            </p:nvSpPr>
            <p:spPr bwMode="auto">
              <a:xfrm>
                <a:off x="2496" y="1056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25"/>
            <p:cNvGrpSpPr>
              <a:grpSpLocks noChangeAspect="1"/>
            </p:cNvGrpSpPr>
            <p:nvPr/>
          </p:nvGrpSpPr>
          <p:grpSpPr bwMode="auto">
            <a:xfrm>
              <a:off x="1544059" y="3211817"/>
              <a:ext cx="545511" cy="313259"/>
              <a:chOff x="1632" y="2400"/>
              <a:chExt cx="466" cy="239"/>
            </a:xfrm>
          </p:grpSpPr>
          <p:grpSp>
            <p:nvGrpSpPr>
              <p:cNvPr id="11" name="Group 26"/>
              <p:cNvGrpSpPr>
                <a:grpSpLocks noChangeAspect="1"/>
              </p:cNvGrpSpPr>
              <p:nvPr/>
            </p:nvGrpSpPr>
            <p:grpSpPr bwMode="auto">
              <a:xfrm>
                <a:off x="1632" y="2448"/>
                <a:ext cx="239" cy="191"/>
                <a:chOff x="1632" y="2448"/>
                <a:chExt cx="239" cy="191"/>
              </a:xfrm>
            </p:grpSpPr>
            <p:pic>
              <p:nvPicPr>
                <p:cNvPr id="2234" name="Picture 27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680" y="2496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35" name="AutoShap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2448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12" name="Group 29"/>
              <p:cNvGrpSpPr>
                <a:grpSpLocks noChangeAspect="1"/>
              </p:cNvGrpSpPr>
              <p:nvPr/>
            </p:nvGrpSpPr>
            <p:grpSpPr bwMode="auto">
              <a:xfrm>
                <a:off x="1824" y="2400"/>
                <a:ext cx="274" cy="239"/>
                <a:chOff x="1824" y="2400"/>
                <a:chExt cx="274" cy="239"/>
              </a:xfrm>
            </p:grpSpPr>
            <p:pic>
              <p:nvPicPr>
                <p:cNvPr id="2232" name="Picture 30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872" y="2400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33" name="AutoShape 31"/>
                <p:cNvSpPr>
                  <a:spLocks noChangeAspect="1" noChangeArrowheads="1"/>
                </p:cNvSpPr>
                <p:nvPr/>
              </p:nvSpPr>
              <p:spPr bwMode="auto">
                <a:xfrm>
                  <a:off x="1824" y="2448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13" name="Group 32"/>
            <p:cNvGrpSpPr>
              <a:grpSpLocks noChangeAspect="1"/>
            </p:cNvGrpSpPr>
            <p:nvPr/>
          </p:nvGrpSpPr>
          <p:grpSpPr bwMode="auto">
            <a:xfrm>
              <a:off x="814734" y="3342342"/>
              <a:ext cx="166025" cy="247997"/>
              <a:chOff x="1008" y="2496"/>
              <a:chExt cx="143" cy="191"/>
            </a:xfrm>
          </p:grpSpPr>
          <p:pic>
            <p:nvPicPr>
              <p:cNvPr id="2228" name="Picture 33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008" y="2496"/>
                <a:ext cx="122" cy="1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29" name="Oval 34"/>
              <p:cNvSpPr>
                <a:spLocks noChangeAspect="1" noChangeArrowheads="1"/>
              </p:cNvSpPr>
              <p:nvPr/>
            </p:nvSpPr>
            <p:spPr bwMode="auto">
              <a:xfrm>
                <a:off x="1008" y="2496"/>
                <a:ext cx="144" cy="192"/>
              </a:xfrm>
              <a:prstGeom prst="ellipse">
                <a:avLst/>
              </a:prstGeom>
              <a:noFill/>
              <a:ln w="19080">
                <a:solidFill>
                  <a:srgbClr val="660066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  <p:grpSp>
          <p:nvGrpSpPr>
            <p:cNvPr id="14" name="Group 35"/>
            <p:cNvGrpSpPr>
              <a:grpSpLocks noChangeAspect="1"/>
            </p:cNvGrpSpPr>
            <p:nvPr/>
          </p:nvGrpSpPr>
          <p:grpSpPr bwMode="auto">
            <a:xfrm>
              <a:off x="364095" y="3342342"/>
              <a:ext cx="166025" cy="247997"/>
              <a:chOff x="624" y="2496"/>
              <a:chExt cx="143" cy="191"/>
            </a:xfrm>
          </p:grpSpPr>
          <p:pic>
            <p:nvPicPr>
              <p:cNvPr id="2226" name="Picture 36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624" y="2496"/>
                <a:ext cx="122" cy="16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227" name="Oval 37"/>
              <p:cNvSpPr>
                <a:spLocks noChangeAspect="1" noChangeArrowheads="1"/>
              </p:cNvSpPr>
              <p:nvPr/>
            </p:nvSpPr>
            <p:spPr bwMode="auto">
              <a:xfrm>
                <a:off x="624" y="2496"/>
                <a:ext cx="144" cy="192"/>
              </a:xfrm>
              <a:prstGeom prst="ellipse">
                <a:avLst/>
              </a:prstGeom>
              <a:noFill/>
              <a:ln w="19080">
                <a:solidFill>
                  <a:srgbClr val="660066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  <p:grpSp>
          <p:nvGrpSpPr>
            <p:cNvPr id="15" name="Group 38"/>
            <p:cNvGrpSpPr>
              <a:grpSpLocks noChangeAspect="1"/>
            </p:cNvGrpSpPr>
            <p:nvPr/>
          </p:nvGrpSpPr>
          <p:grpSpPr bwMode="auto">
            <a:xfrm>
              <a:off x="1769379" y="1143000"/>
              <a:ext cx="355768" cy="313259"/>
              <a:chOff x="1824" y="816"/>
              <a:chExt cx="304" cy="239"/>
            </a:xfrm>
          </p:grpSpPr>
          <p:grpSp>
            <p:nvGrpSpPr>
              <p:cNvPr id="16" name="Group 39"/>
              <p:cNvGrpSpPr>
                <a:grpSpLocks noChangeAspect="1"/>
              </p:cNvGrpSpPr>
              <p:nvPr/>
            </p:nvGrpSpPr>
            <p:grpSpPr bwMode="auto">
              <a:xfrm>
                <a:off x="1968" y="816"/>
                <a:ext cx="160" cy="227"/>
                <a:chOff x="1968" y="816"/>
                <a:chExt cx="160" cy="227"/>
              </a:xfrm>
            </p:grpSpPr>
            <p:pic>
              <p:nvPicPr>
                <p:cNvPr id="2224" name="Picture 40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1968" y="864"/>
                  <a:ext cx="161" cy="18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25" name="Freeform 41"/>
                <p:cNvSpPr>
                  <a:spLocks noChangeAspect="1" noChangeArrowheads="1"/>
                </p:cNvSpPr>
                <p:nvPr/>
              </p:nvSpPr>
              <p:spPr bwMode="auto">
                <a:xfrm>
                  <a:off x="1968" y="81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400"/>
                        <a:pt x="16199" y="7817"/>
                        <a:pt x="16199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5400" y="1080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42"/>
              <p:cNvGrpSpPr>
                <a:grpSpLocks noChangeAspect="1"/>
              </p:cNvGrpSpPr>
              <p:nvPr/>
            </p:nvGrpSpPr>
            <p:grpSpPr bwMode="auto">
              <a:xfrm>
                <a:off x="1824" y="864"/>
                <a:ext cx="191" cy="191"/>
                <a:chOff x="1824" y="864"/>
                <a:chExt cx="191" cy="191"/>
              </a:xfrm>
            </p:grpSpPr>
            <p:pic>
              <p:nvPicPr>
                <p:cNvPr id="2222" name="Picture 43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824" y="864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23" name="AutoShap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920" y="960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18" name="Group 45"/>
            <p:cNvGrpSpPr>
              <a:grpSpLocks noChangeAspect="1"/>
            </p:cNvGrpSpPr>
            <p:nvPr/>
          </p:nvGrpSpPr>
          <p:grpSpPr bwMode="auto">
            <a:xfrm>
              <a:off x="589415" y="1769519"/>
              <a:ext cx="332050" cy="378522"/>
              <a:chOff x="816" y="1296"/>
              <a:chExt cx="287" cy="287"/>
            </a:xfrm>
          </p:grpSpPr>
          <p:grpSp>
            <p:nvGrpSpPr>
              <p:cNvPr id="19" name="Group 46"/>
              <p:cNvGrpSpPr>
                <a:grpSpLocks noChangeAspect="1"/>
              </p:cNvGrpSpPr>
              <p:nvPr/>
            </p:nvGrpSpPr>
            <p:grpSpPr bwMode="auto">
              <a:xfrm>
                <a:off x="912" y="1296"/>
                <a:ext cx="191" cy="191"/>
                <a:chOff x="912" y="1296"/>
                <a:chExt cx="191" cy="191"/>
              </a:xfrm>
            </p:grpSpPr>
            <p:pic>
              <p:nvPicPr>
                <p:cNvPr id="2218" name="Picture 47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912" y="1296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19" name="AutoShape 48"/>
                <p:cNvSpPr>
                  <a:spLocks noChangeAspect="1" noChangeArrowheads="1"/>
                </p:cNvSpPr>
                <p:nvPr/>
              </p:nvSpPr>
              <p:spPr bwMode="auto">
                <a:xfrm>
                  <a:off x="1008" y="1392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" name="Group 49"/>
              <p:cNvGrpSpPr>
                <a:grpSpLocks noChangeAspect="1"/>
              </p:cNvGrpSpPr>
              <p:nvPr/>
            </p:nvGrpSpPr>
            <p:grpSpPr bwMode="auto">
              <a:xfrm>
                <a:off x="816" y="1392"/>
                <a:ext cx="143" cy="191"/>
                <a:chOff x="816" y="1392"/>
                <a:chExt cx="143" cy="191"/>
              </a:xfrm>
            </p:grpSpPr>
            <p:pic>
              <p:nvPicPr>
                <p:cNvPr id="2216" name="Picture 50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16" y="1392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17" name="Oval 51"/>
                <p:cNvSpPr>
                  <a:spLocks noChangeAspect="1" noChangeArrowheads="1"/>
                </p:cNvSpPr>
                <p:nvPr/>
              </p:nvSpPr>
              <p:spPr bwMode="auto">
                <a:xfrm>
                  <a:off x="816" y="1392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1" name="Group 52"/>
            <p:cNvGrpSpPr>
              <a:grpSpLocks noChangeAspect="1"/>
            </p:cNvGrpSpPr>
            <p:nvPr/>
          </p:nvGrpSpPr>
          <p:grpSpPr bwMode="auto">
            <a:xfrm>
              <a:off x="304800" y="2337302"/>
              <a:ext cx="337980" cy="371996"/>
              <a:chOff x="576" y="1728"/>
              <a:chExt cx="287" cy="287"/>
            </a:xfrm>
          </p:grpSpPr>
          <p:grpSp>
            <p:nvGrpSpPr>
              <p:cNvPr id="22" name="Group 53"/>
              <p:cNvGrpSpPr>
                <a:grpSpLocks noChangeAspect="1"/>
              </p:cNvGrpSpPr>
              <p:nvPr/>
            </p:nvGrpSpPr>
            <p:grpSpPr bwMode="auto">
              <a:xfrm>
                <a:off x="672" y="1728"/>
                <a:ext cx="191" cy="191"/>
                <a:chOff x="672" y="1728"/>
                <a:chExt cx="191" cy="191"/>
              </a:xfrm>
            </p:grpSpPr>
            <p:pic>
              <p:nvPicPr>
                <p:cNvPr id="2212" name="Picture 54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672" y="1728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13" name="AutoShap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768" y="1824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3" name="Group 56"/>
              <p:cNvGrpSpPr>
                <a:grpSpLocks noChangeAspect="1"/>
              </p:cNvGrpSpPr>
              <p:nvPr/>
            </p:nvGrpSpPr>
            <p:grpSpPr bwMode="auto">
              <a:xfrm>
                <a:off x="576" y="1824"/>
                <a:ext cx="143" cy="191"/>
                <a:chOff x="576" y="1824"/>
                <a:chExt cx="143" cy="191"/>
              </a:xfrm>
            </p:grpSpPr>
            <p:pic>
              <p:nvPicPr>
                <p:cNvPr id="2210" name="Picture 57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76" y="1824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11" name="Oval 58"/>
                <p:cNvSpPr>
                  <a:spLocks noChangeAspect="1" noChangeArrowheads="1"/>
                </p:cNvSpPr>
                <p:nvPr/>
              </p:nvSpPr>
              <p:spPr bwMode="auto">
                <a:xfrm>
                  <a:off x="576" y="1824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4" name="Group 59"/>
            <p:cNvGrpSpPr>
              <a:grpSpLocks noChangeAspect="1"/>
            </p:cNvGrpSpPr>
            <p:nvPr/>
          </p:nvGrpSpPr>
          <p:grpSpPr bwMode="auto">
            <a:xfrm>
              <a:off x="868100" y="2213303"/>
              <a:ext cx="337980" cy="371996"/>
              <a:chOff x="1056" y="1632"/>
              <a:chExt cx="287" cy="287"/>
            </a:xfrm>
          </p:grpSpPr>
          <p:grpSp>
            <p:nvGrpSpPr>
              <p:cNvPr id="25" name="Group 60"/>
              <p:cNvGrpSpPr>
                <a:grpSpLocks noChangeAspect="1"/>
              </p:cNvGrpSpPr>
              <p:nvPr/>
            </p:nvGrpSpPr>
            <p:grpSpPr bwMode="auto">
              <a:xfrm>
                <a:off x="1152" y="1632"/>
                <a:ext cx="191" cy="191"/>
                <a:chOff x="1152" y="1632"/>
                <a:chExt cx="191" cy="191"/>
              </a:xfrm>
            </p:grpSpPr>
            <p:pic>
              <p:nvPicPr>
                <p:cNvPr id="2206" name="Picture 61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152" y="1632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07" name="AutoShape 62"/>
                <p:cNvSpPr>
                  <a:spLocks noChangeAspect="1" noChangeArrowheads="1"/>
                </p:cNvSpPr>
                <p:nvPr/>
              </p:nvSpPr>
              <p:spPr bwMode="auto">
                <a:xfrm>
                  <a:off x="1248" y="1728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6" name="Group 63"/>
              <p:cNvGrpSpPr>
                <a:grpSpLocks noChangeAspect="1"/>
              </p:cNvGrpSpPr>
              <p:nvPr/>
            </p:nvGrpSpPr>
            <p:grpSpPr bwMode="auto">
              <a:xfrm>
                <a:off x="1056" y="1728"/>
                <a:ext cx="143" cy="191"/>
                <a:chOff x="1056" y="1728"/>
                <a:chExt cx="143" cy="191"/>
              </a:xfrm>
            </p:grpSpPr>
            <p:pic>
              <p:nvPicPr>
                <p:cNvPr id="2204" name="Picture 64"/>
                <p:cNvPicPr>
                  <a:picLocks noChangeAspect="1" noChangeArrowheads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1056" y="1728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05" name="Oval 65"/>
                <p:cNvSpPr>
                  <a:spLocks noChangeAspect="1" noChangeArrowheads="1"/>
                </p:cNvSpPr>
                <p:nvPr/>
              </p:nvSpPr>
              <p:spPr bwMode="auto">
                <a:xfrm>
                  <a:off x="1056" y="1728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7" name="Group 66"/>
            <p:cNvGrpSpPr>
              <a:grpSpLocks noChangeAspect="1"/>
            </p:cNvGrpSpPr>
            <p:nvPr/>
          </p:nvGrpSpPr>
          <p:grpSpPr bwMode="auto">
            <a:xfrm>
              <a:off x="417460" y="2774560"/>
              <a:ext cx="337980" cy="378522"/>
              <a:chOff x="672" y="2064"/>
              <a:chExt cx="287" cy="287"/>
            </a:xfrm>
          </p:grpSpPr>
          <p:grpSp>
            <p:nvGrpSpPr>
              <p:cNvPr id="28" name="Group 67"/>
              <p:cNvGrpSpPr>
                <a:grpSpLocks noChangeAspect="1"/>
              </p:cNvGrpSpPr>
              <p:nvPr/>
            </p:nvGrpSpPr>
            <p:grpSpPr bwMode="auto">
              <a:xfrm>
                <a:off x="768" y="2064"/>
                <a:ext cx="191" cy="191"/>
                <a:chOff x="768" y="2064"/>
                <a:chExt cx="191" cy="191"/>
              </a:xfrm>
            </p:grpSpPr>
            <p:pic>
              <p:nvPicPr>
                <p:cNvPr id="2200" name="Picture 68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768" y="2064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201" name="AutoShape 69"/>
                <p:cNvSpPr>
                  <a:spLocks noChangeAspect="1" noChangeArrowheads="1"/>
                </p:cNvSpPr>
                <p:nvPr/>
              </p:nvSpPr>
              <p:spPr bwMode="auto">
                <a:xfrm>
                  <a:off x="864" y="2160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9" name="Group 70"/>
              <p:cNvGrpSpPr>
                <a:grpSpLocks noChangeAspect="1"/>
              </p:cNvGrpSpPr>
              <p:nvPr/>
            </p:nvGrpSpPr>
            <p:grpSpPr bwMode="auto">
              <a:xfrm>
                <a:off x="672" y="2160"/>
                <a:ext cx="143" cy="191"/>
                <a:chOff x="672" y="2160"/>
                <a:chExt cx="143" cy="191"/>
              </a:xfrm>
            </p:grpSpPr>
            <p:pic>
              <p:nvPicPr>
                <p:cNvPr id="2198" name="Picture 71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672" y="2160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99" name="Oval 72"/>
                <p:cNvSpPr>
                  <a:spLocks noChangeAspect="1" noChangeArrowheads="1"/>
                </p:cNvSpPr>
                <p:nvPr/>
              </p:nvSpPr>
              <p:spPr bwMode="auto">
                <a:xfrm>
                  <a:off x="672" y="2160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30" name="Group 73"/>
            <p:cNvGrpSpPr>
              <a:grpSpLocks noChangeAspect="1"/>
            </p:cNvGrpSpPr>
            <p:nvPr/>
          </p:nvGrpSpPr>
          <p:grpSpPr bwMode="auto">
            <a:xfrm>
              <a:off x="1040054" y="2774560"/>
              <a:ext cx="332050" cy="378522"/>
              <a:chOff x="1200" y="2064"/>
              <a:chExt cx="287" cy="287"/>
            </a:xfrm>
          </p:grpSpPr>
          <p:grpSp>
            <p:nvGrpSpPr>
              <p:cNvPr id="31" name="Group 74"/>
              <p:cNvGrpSpPr>
                <a:grpSpLocks noChangeAspect="1"/>
              </p:cNvGrpSpPr>
              <p:nvPr/>
            </p:nvGrpSpPr>
            <p:grpSpPr bwMode="auto">
              <a:xfrm>
                <a:off x="1296" y="2064"/>
                <a:ext cx="191" cy="191"/>
                <a:chOff x="1296" y="2064"/>
                <a:chExt cx="191" cy="191"/>
              </a:xfrm>
            </p:grpSpPr>
            <p:pic>
              <p:nvPicPr>
                <p:cNvPr id="2194" name="Picture 75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1296" y="2064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95" name="AutoShap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1392" y="2160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250" name="Group 77"/>
              <p:cNvGrpSpPr>
                <a:grpSpLocks noChangeAspect="1"/>
              </p:cNvGrpSpPr>
              <p:nvPr/>
            </p:nvGrpSpPr>
            <p:grpSpPr bwMode="auto">
              <a:xfrm>
                <a:off x="1200" y="2160"/>
                <a:ext cx="143" cy="191"/>
                <a:chOff x="1200" y="2160"/>
                <a:chExt cx="143" cy="191"/>
              </a:xfrm>
            </p:grpSpPr>
            <p:pic>
              <p:nvPicPr>
                <p:cNvPr id="2192" name="Picture 78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200" y="2160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93" name="Oval 79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2160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51" name="Group 80"/>
            <p:cNvGrpSpPr>
              <a:grpSpLocks noChangeAspect="1"/>
            </p:cNvGrpSpPr>
            <p:nvPr/>
          </p:nvGrpSpPr>
          <p:grpSpPr bwMode="auto">
            <a:xfrm>
              <a:off x="1093420" y="1332261"/>
              <a:ext cx="337980" cy="378522"/>
              <a:chOff x="1248" y="960"/>
              <a:chExt cx="287" cy="287"/>
            </a:xfrm>
          </p:grpSpPr>
          <p:grpSp>
            <p:nvGrpSpPr>
              <p:cNvPr id="2252" name="Group 81"/>
              <p:cNvGrpSpPr>
                <a:grpSpLocks noChangeAspect="1"/>
              </p:cNvGrpSpPr>
              <p:nvPr/>
            </p:nvGrpSpPr>
            <p:grpSpPr bwMode="auto">
              <a:xfrm>
                <a:off x="1344" y="960"/>
                <a:ext cx="191" cy="191"/>
                <a:chOff x="1344" y="960"/>
                <a:chExt cx="191" cy="191"/>
              </a:xfrm>
            </p:grpSpPr>
            <p:pic>
              <p:nvPicPr>
                <p:cNvPr id="2188" name="Picture 82"/>
                <p:cNvPicPr>
                  <a:picLocks noChangeAspect="1" noChangeArrowheads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1344" y="960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89" name="AutoShap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1440" y="1056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253" name="Group 84"/>
              <p:cNvGrpSpPr>
                <a:grpSpLocks noChangeAspect="1"/>
              </p:cNvGrpSpPr>
              <p:nvPr/>
            </p:nvGrpSpPr>
            <p:grpSpPr bwMode="auto">
              <a:xfrm>
                <a:off x="1248" y="1056"/>
                <a:ext cx="143" cy="191"/>
                <a:chOff x="1248" y="1056"/>
                <a:chExt cx="143" cy="191"/>
              </a:xfrm>
            </p:grpSpPr>
            <p:pic>
              <p:nvPicPr>
                <p:cNvPr id="2186" name="Picture 85"/>
                <p:cNvPicPr>
                  <a:picLocks noChangeAspect="1" noChangeArrowheads="1"/>
                </p:cNvPicPr>
                <p:nvPr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1248" y="1056"/>
                  <a:ext cx="122" cy="16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87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1248" y="1056"/>
                  <a:ext cx="144" cy="192"/>
                </a:xfrm>
                <a:prstGeom prst="ellipse">
                  <a:avLst/>
                </a:prstGeom>
                <a:noFill/>
                <a:ln w="19080">
                  <a:solidFill>
                    <a:srgbClr val="660066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54" name="Group 87"/>
            <p:cNvGrpSpPr>
              <a:grpSpLocks noChangeAspect="1"/>
            </p:cNvGrpSpPr>
            <p:nvPr/>
          </p:nvGrpSpPr>
          <p:grpSpPr bwMode="auto">
            <a:xfrm>
              <a:off x="1318739" y="1710783"/>
              <a:ext cx="355768" cy="313259"/>
              <a:chOff x="1440" y="1248"/>
              <a:chExt cx="304" cy="239"/>
            </a:xfrm>
          </p:grpSpPr>
          <p:grpSp>
            <p:nvGrpSpPr>
              <p:cNvPr id="2255" name="Group 88"/>
              <p:cNvGrpSpPr>
                <a:grpSpLocks noChangeAspect="1"/>
              </p:cNvGrpSpPr>
              <p:nvPr/>
            </p:nvGrpSpPr>
            <p:grpSpPr bwMode="auto">
              <a:xfrm>
                <a:off x="1584" y="1248"/>
                <a:ext cx="160" cy="227"/>
                <a:chOff x="1584" y="1248"/>
                <a:chExt cx="160" cy="227"/>
              </a:xfrm>
            </p:grpSpPr>
            <p:pic>
              <p:nvPicPr>
                <p:cNvPr id="2182" name="Picture 89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1584" y="1296"/>
                  <a:ext cx="161" cy="18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83" name="Freeform 90"/>
                <p:cNvSpPr>
                  <a:spLocks noChangeAspect="1" noChangeArrowheads="1"/>
                </p:cNvSpPr>
                <p:nvPr/>
              </p:nvSpPr>
              <p:spPr bwMode="auto">
                <a:xfrm>
                  <a:off x="1584" y="1248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400"/>
                        <a:pt x="16199" y="7817"/>
                        <a:pt x="16199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5400" y="1080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6" name="Group 91"/>
              <p:cNvGrpSpPr>
                <a:grpSpLocks noChangeAspect="1"/>
              </p:cNvGrpSpPr>
              <p:nvPr/>
            </p:nvGrpSpPr>
            <p:grpSpPr bwMode="auto">
              <a:xfrm>
                <a:off x="1440" y="1296"/>
                <a:ext cx="191" cy="191"/>
                <a:chOff x="1440" y="1296"/>
                <a:chExt cx="191" cy="191"/>
              </a:xfrm>
            </p:grpSpPr>
            <p:pic>
              <p:nvPicPr>
                <p:cNvPr id="2180" name="Picture 92"/>
                <p:cNvPicPr>
                  <a:picLocks noChangeAspect="1" noChangeArrowheads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440" y="1296"/>
                  <a:ext cx="165" cy="192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81" name="AutoShape 93"/>
                <p:cNvSpPr>
                  <a:spLocks noChangeAspect="1" noChangeArrowheads="1"/>
                </p:cNvSpPr>
                <p:nvPr/>
              </p:nvSpPr>
              <p:spPr bwMode="auto">
                <a:xfrm>
                  <a:off x="1536" y="1392"/>
                  <a:ext cx="96" cy="48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333CC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57" name="Group 94"/>
            <p:cNvGrpSpPr>
              <a:grpSpLocks noChangeAspect="1"/>
            </p:cNvGrpSpPr>
            <p:nvPr/>
          </p:nvGrpSpPr>
          <p:grpSpPr bwMode="auto">
            <a:xfrm>
              <a:off x="1544059" y="2082778"/>
              <a:ext cx="468428" cy="502520"/>
              <a:chOff x="1632" y="1536"/>
              <a:chExt cx="400" cy="383"/>
            </a:xfrm>
          </p:grpSpPr>
          <p:grpSp>
            <p:nvGrpSpPr>
              <p:cNvPr id="2258" name="Group 95"/>
              <p:cNvGrpSpPr>
                <a:grpSpLocks noChangeAspect="1"/>
              </p:cNvGrpSpPr>
              <p:nvPr/>
            </p:nvGrpSpPr>
            <p:grpSpPr bwMode="auto">
              <a:xfrm>
                <a:off x="1872" y="1536"/>
                <a:ext cx="160" cy="227"/>
                <a:chOff x="1872" y="1536"/>
                <a:chExt cx="160" cy="227"/>
              </a:xfrm>
            </p:grpSpPr>
            <p:pic>
              <p:nvPicPr>
                <p:cNvPr id="2176" name="Picture 96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1872" y="1584"/>
                  <a:ext cx="161" cy="18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77" name="Freeform 97"/>
                <p:cNvSpPr>
                  <a:spLocks noChangeAspect="1" noChangeArrowheads="1"/>
                </p:cNvSpPr>
                <p:nvPr/>
              </p:nvSpPr>
              <p:spPr bwMode="auto">
                <a:xfrm>
                  <a:off x="1872" y="1536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400"/>
                        <a:pt x="16199" y="7817"/>
                        <a:pt x="16199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5400" y="1080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9" name="Group 98"/>
              <p:cNvGrpSpPr>
                <a:grpSpLocks noChangeAspect="1"/>
              </p:cNvGrpSpPr>
              <p:nvPr/>
            </p:nvGrpSpPr>
            <p:grpSpPr bwMode="auto">
              <a:xfrm>
                <a:off x="1632" y="1632"/>
                <a:ext cx="287" cy="287"/>
                <a:chOff x="1632" y="1632"/>
                <a:chExt cx="287" cy="287"/>
              </a:xfrm>
            </p:grpSpPr>
            <p:grpSp>
              <p:nvGrpSpPr>
                <p:cNvPr id="2260" name="Group 99"/>
                <p:cNvGrpSpPr>
                  <a:grpSpLocks noChangeAspect="1"/>
                </p:cNvGrpSpPr>
                <p:nvPr/>
              </p:nvGrpSpPr>
              <p:grpSpPr bwMode="auto">
                <a:xfrm>
                  <a:off x="1728" y="1632"/>
                  <a:ext cx="191" cy="191"/>
                  <a:chOff x="1728" y="1632"/>
                  <a:chExt cx="191" cy="191"/>
                </a:xfrm>
              </p:grpSpPr>
              <p:pic>
                <p:nvPicPr>
                  <p:cNvPr id="2174" name="Picture 100"/>
                  <p:cNvPicPr>
                    <a:picLocks noChangeAspect="1" noChangeArrowheads="1"/>
                  </p:cNvPicPr>
                  <p:nvPr/>
                </p:nvPicPr>
                <p:blipFill>
                  <a:blip r:embed="rId10"/>
                  <a:srcRect/>
                  <a:stretch>
                    <a:fillRect/>
                  </a:stretch>
                </p:blipFill>
                <p:spPr bwMode="auto">
                  <a:xfrm>
                    <a:off x="1728" y="1632"/>
                    <a:ext cx="165" cy="19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</p:pic>
              <p:sp>
                <p:nvSpPr>
                  <p:cNvPr id="2175" name="AutoShape 10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824" y="1728"/>
                    <a:ext cx="96" cy="48"/>
                  </a:xfrm>
                  <a:prstGeom prst="chevron">
                    <a:avLst>
                      <a:gd name="adj" fmla="val 50000"/>
                    </a:avLst>
                  </a:prstGeom>
                  <a:solidFill>
                    <a:srgbClr val="3333CC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 sz="2800"/>
                  </a:p>
                </p:txBody>
              </p:sp>
            </p:grpSp>
            <p:grpSp>
              <p:nvGrpSpPr>
                <p:cNvPr id="2261" name="Group 102"/>
                <p:cNvGrpSpPr>
                  <a:grpSpLocks noChangeAspect="1"/>
                </p:cNvGrpSpPr>
                <p:nvPr/>
              </p:nvGrpSpPr>
              <p:grpSpPr bwMode="auto">
                <a:xfrm>
                  <a:off x="1632" y="1728"/>
                  <a:ext cx="143" cy="191"/>
                  <a:chOff x="1632" y="1728"/>
                  <a:chExt cx="143" cy="191"/>
                </a:xfrm>
              </p:grpSpPr>
              <p:pic>
                <p:nvPicPr>
                  <p:cNvPr id="2172" name="Picture 103"/>
                  <p:cNvPicPr>
                    <a:picLocks noChangeAspect="1" noChangeArrowheads="1"/>
                  </p:cNvPicPr>
                  <p:nvPr/>
                </p:nvPicPr>
                <p:blipFill>
                  <a:blip r:embed="rId8"/>
                  <a:srcRect/>
                  <a:stretch>
                    <a:fillRect/>
                  </a:stretch>
                </p:blipFill>
                <p:spPr bwMode="auto">
                  <a:xfrm>
                    <a:off x="1632" y="1728"/>
                    <a:ext cx="122" cy="16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</p:pic>
              <p:sp>
                <p:nvSpPr>
                  <p:cNvPr id="2173" name="Oval 10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632" y="1728"/>
                    <a:ext cx="144" cy="192"/>
                  </a:xfrm>
                  <a:prstGeom prst="ellipse">
                    <a:avLst/>
                  </a:prstGeom>
                  <a:noFill/>
                  <a:ln w="19080">
                    <a:solidFill>
                      <a:srgbClr val="66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 sz="2800"/>
                  </a:p>
                </p:txBody>
              </p:sp>
            </p:grpSp>
          </p:grpSp>
        </p:grpSp>
        <p:grpSp>
          <p:nvGrpSpPr>
            <p:cNvPr id="2262" name="Group 105"/>
            <p:cNvGrpSpPr>
              <a:grpSpLocks noChangeAspect="1"/>
            </p:cNvGrpSpPr>
            <p:nvPr/>
          </p:nvGrpSpPr>
          <p:grpSpPr bwMode="auto">
            <a:xfrm>
              <a:off x="2220019" y="3401078"/>
              <a:ext cx="545511" cy="313259"/>
              <a:chOff x="2208" y="2544"/>
              <a:chExt cx="466" cy="239"/>
            </a:xfrm>
          </p:grpSpPr>
          <p:grpSp>
            <p:nvGrpSpPr>
              <p:cNvPr id="2263" name="Group 106"/>
              <p:cNvGrpSpPr>
                <a:grpSpLocks noChangeAspect="1"/>
              </p:cNvGrpSpPr>
              <p:nvPr/>
            </p:nvGrpSpPr>
            <p:grpSpPr bwMode="auto">
              <a:xfrm>
                <a:off x="2208" y="2592"/>
                <a:ext cx="239" cy="191"/>
                <a:chOff x="2208" y="2592"/>
                <a:chExt cx="239" cy="191"/>
              </a:xfrm>
            </p:grpSpPr>
            <p:pic>
              <p:nvPicPr>
                <p:cNvPr id="2166" name="Picture 107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256" y="2640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67" name="AutoShap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2208" y="2592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264" name="Group 109"/>
              <p:cNvGrpSpPr>
                <a:grpSpLocks noChangeAspect="1"/>
              </p:cNvGrpSpPr>
              <p:nvPr/>
            </p:nvGrpSpPr>
            <p:grpSpPr bwMode="auto">
              <a:xfrm>
                <a:off x="2400" y="2544"/>
                <a:ext cx="274" cy="239"/>
                <a:chOff x="2400" y="2544"/>
                <a:chExt cx="274" cy="239"/>
              </a:xfrm>
            </p:grpSpPr>
            <p:pic>
              <p:nvPicPr>
                <p:cNvPr id="2164" name="Picture 110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2448" y="2544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65" name="AutoShape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2400" y="2592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65" name="Group 112"/>
            <p:cNvGrpSpPr>
              <a:grpSpLocks noChangeAspect="1"/>
            </p:cNvGrpSpPr>
            <p:nvPr/>
          </p:nvGrpSpPr>
          <p:grpSpPr bwMode="auto">
            <a:xfrm>
              <a:off x="1146785" y="3838336"/>
              <a:ext cx="545511" cy="313259"/>
              <a:chOff x="1296" y="2880"/>
              <a:chExt cx="466" cy="239"/>
            </a:xfrm>
          </p:grpSpPr>
          <p:grpSp>
            <p:nvGrpSpPr>
              <p:cNvPr id="2266" name="Group 113"/>
              <p:cNvGrpSpPr>
                <a:grpSpLocks noChangeAspect="1"/>
              </p:cNvGrpSpPr>
              <p:nvPr/>
            </p:nvGrpSpPr>
            <p:grpSpPr bwMode="auto">
              <a:xfrm>
                <a:off x="1296" y="2928"/>
                <a:ext cx="239" cy="191"/>
                <a:chOff x="1296" y="2928"/>
                <a:chExt cx="239" cy="191"/>
              </a:xfrm>
            </p:grpSpPr>
            <p:pic>
              <p:nvPicPr>
                <p:cNvPr id="2160" name="Picture 114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344" y="2976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61" name="AutoShap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1296" y="2928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267" name="Group 116"/>
              <p:cNvGrpSpPr>
                <a:grpSpLocks noChangeAspect="1"/>
              </p:cNvGrpSpPr>
              <p:nvPr/>
            </p:nvGrpSpPr>
            <p:grpSpPr bwMode="auto">
              <a:xfrm>
                <a:off x="1488" y="2880"/>
                <a:ext cx="274" cy="239"/>
                <a:chOff x="1488" y="2880"/>
                <a:chExt cx="274" cy="239"/>
              </a:xfrm>
            </p:grpSpPr>
            <p:pic>
              <p:nvPicPr>
                <p:cNvPr id="2158" name="Picture 117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536" y="2880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59" name="AutoShape 118"/>
                <p:cNvSpPr>
                  <a:spLocks noChangeAspect="1" noChangeArrowheads="1"/>
                </p:cNvSpPr>
                <p:nvPr/>
              </p:nvSpPr>
              <p:spPr bwMode="auto">
                <a:xfrm>
                  <a:off x="1488" y="2928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68" name="Group 119"/>
            <p:cNvGrpSpPr>
              <a:grpSpLocks noChangeAspect="1"/>
            </p:cNvGrpSpPr>
            <p:nvPr/>
          </p:nvGrpSpPr>
          <p:grpSpPr bwMode="auto">
            <a:xfrm>
              <a:off x="2971800" y="3505200"/>
              <a:ext cx="545511" cy="313259"/>
              <a:chOff x="3168" y="2592"/>
              <a:chExt cx="466" cy="239"/>
            </a:xfrm>
          </p:grpSpPr>
          <p:grpSp>
            <p:nvGrpSpPr>
              <p:cNvPr id="2269" name="Group 120"/>
              <p:cNvGrpSpPr>
                <a:grpSpLocks noChangeAspect="1"/>
              </p:cNvGrpSpPr>
              <p:nvPr/>
            </p:nvGrpSpPr>
            <p:grpSpPr bwMode="auto">
              <a:xfrm>
                <a:off x="3168" y="2640"/>
                <a:ext cx="239" cy="191"/>
                <a:chOff x="3168" y="2640"/>
                <a:chExt cx="239" cy="191"/>
              </a:xfrm>
            </p:grpSpPr>
            <p:pic>
              <p:nvPicPr>
                <p:cNvPr id="2154" name="Picture 121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3216" y="2688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55" name="AutoShape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3168" y="2640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270" name="Group 123"/>
              <p:cNvGrpSpPr>
                <a:grpSpLocks noChangeAspect="1"/>
              </p:cNvGrpSpPr>
              <p:nvPr/>
            </p:nvGrpSpPr>
            <p:grpSpPr bwMode="auto">
              <a:xfrm>
                <a:off x="3360" y="2592"/>
                <a:ext cx="274" cy="239"/>
                <a:chOff x="3360" y="2592"/>
                <a:chExt cx="274" cy="239"/>
              </a:xfrm>
            </p:grpSpPr>
            <p:pic>
              <p:nvPicPr>
                <p:cNvPr id="2152" name="Picture 124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3408" y="2592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53" name="AutoShap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3360" y="2640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271" name="Group 126"/>
            <p:cNvGrpSpPr>
              <a:grpSpLocks noChangeAspect="1"/>
            </p:cNvGrpSpPr>
            <p:nvPr/>
          </p:nvGrpSpPr>
          <p:grpSpPr bwMode="auto">
            <a:xfrm>
              <a:off x="1822744" y="3968861"/>
              <a:ext cx="545511" cy="306733"/>
              <a:chOff x="1872" y="2976"/>
              <a:chExt cx="466" cy="239"/>
            </a:xfrm>
          </p:grpSpPr>
          <p:grpSp>
            <p:nvGrpSpPr>
              <p:cNvPr id="2048" name="Group 127"/>
              <p:cNvGrpSpPr>
                <a:grpSpLocks noChangeAspect="1"/>
              </p:cNvGrpSpPr>
              <p:nvPr/>
            </p:nvGrpSpPr>
            <p:grpSpPr bwMode="auto">
              <a:xfrm>
                <a:off x="1872" y="3024"/>
                <a:ext cx="239" cy="191"/>
                <a:chOff x="1872" y="3024"/>
                <a:chExt cx="239" cy="191"/>
              </a:xfrm>
            </p:grpSpPr>
            <p:pic>
              <p:nvPicPr>
                <p:cNvPr id="2148" name="Picture 128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920" y="3072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49" name="AutoShap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1872" y="3024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49" name="Group 130"/>
              <p:cNvGrpSpPr>
                <a:grpSpLocks noChangeAspect="1"/>
              </p:cNvGrpSpPr>
              <p:nvPr/>
            </p:nvGrpSpPr>
            <p:grpSpPr bwMode="auto">
              <a:xfrm>
                <a:off x="2064" y="2976"/>
                <a:ext cx="274" cy="239"/>
                <a:chOff x="2064" y="2976"/>
                <a:chExt cx="274" cy="239"/>
              </a:xfrm>
            </p:grpSpPr>
            <p:pic>
              <p:nvPicPr>
                <p:cNvPr id="2146" name="Picture 131"/>
                <p:cNvPicPr>
                  <a:picLocks noChangeAspect="1" noChangeArrowheads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2112" y="2976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47" name="AutoShape 132"/>
                <p:cNvSpPr>
                  <a:spLocks noChangeAspect="1" noChangeArrowheads="1"/>
                </p:cNvSpPr>
                <p:nvPr/>
              </p:nvSpPr>
              <p:spPr bwMode="auto">
                <a:xfrm>
                  <a:off x="2064" y="3024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051" name="Group 133"/>
            <p:cNvGrpSpPr>
              <a:grpSpLocks noChangeAspect="1"/>
            </p:cNvGrpSpPr>
            <p:nvPr/>
          </p:nvGrpSpPr>
          <p:grpSpPr bwMode="auto">
            <a:xfrm>
              <a:off x="927394" y="4340857"/>
              <a:ext cx="545511" cy="313259"/>
              <a:chOff x="1104" y="3264"/>
              <a:chExt cx="466" cy="239"/>
            </a:xfrm>
          </p:grpSpPr>
          <p:grpSp>
            <p:nvGrpSpPr>
              <p:cNvPr id="2053" name="Group 134"/>
              <p:cNvGrpSpPr>
                <a:grpSpLocks noChangeAspect="1"/>
              </p:cNvGrpSpPr>
              <p:nvPr/>
            </p:nvGrpSpPr>
            <p:grpSpPr bwMode="auto">
              <a:xfrm>
                <a:off x="1104" y="3312"/>
                <a:ext cx="239" cy="191"/>
                <a:chOff x="1104" y="3312"/>
                <a:chExt cx="239" cy="191"/>
              </a:xfrm>
            </p:grpSpPr>
            <p:pic>
              <p:nvPicPr>
                <p:cNvPr id="2142" name="Picture 135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152" y="3360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43" name="AutoShape 136"/>
                <p:cNvSpPr>
                  <a:spLocks noChangeAspect="1" noChangeArrowheads="1"/>
                </p:cNvSpPr>
                <p:nvPr/>
              </p:nvSpPr>
              <p:spPr bwMode="auto">
                <a:xfrm>
                  <a:off x="1104" y="3312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64" name="Group 137"/>
              <p:cNvGrpSpPr>
                <a:grpSpLocks noChangeAspect="1"/>
              </p:cNvGrpSpPr>
              <p:nvPr/>
            </p:nvGrpSpPr>
            <p:grpSpPr bwMode="auto">
              <a:xfrm>
                <a:off x="1296" y="3264"/>
                <a:ext cx="274" cy="239"/>
                <a:chOff x="1296" y="3264"/>
                <a:chExt cx="274" cy="239"/>
              </a:xfrm>
            </p:grpSpPr>
            <p:pic>
              <p:nvPicPr>
                <p:cNvPr id="2140" name="Picture 138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344" y="3264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41" name="AutoShape 139"/>
                <p:cNvSpPr>
                  <a:spLocks noChangeAspect="1" noChangeArrowheads="1"/>
                </p:cNvSpPr>
                <p:nvPr/>
              </p:nvSpPr>
              <p:spPr bwMode="auto">
                <a:xfrm>
                  <a:off x="1296" y="3312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065" name="Group 140"/>
            <p:cNvGrpSpPr>
              <a:grpSpLocks noChangeAspect="1"/>
            </p:cNvGrpSpPr>
            <p:nvPr/>
          </p:nvGrpSpPr>
          <p:grpSpPr bwMode="auto">
            <a:xfrm>
              <a:off x="2552069" y="3903599"/>
              <a:ext cx="545511" cy="313259"/>
              <a:chOff x="2496" y="2928"/>
              <a:chExt cx="466" cy="239"/>
            </a:xfrm>
          </p:grpSpPr>
          <p:grpSp>
            <p:nvGrpSpPr>
              <p:cNvPr id="2066" name="Group 141"/>
              <p:cNvGrpSpPr>
                <a:grpSpLocks noChangeAspect="1"/>
              </p:cNvGrpSpPr>
              <p:nvPr/>
            </p:nvGrpSpPr>
            <p:grpSpPr bwMode="auto">
              <a:xfrm>
                <a:off x="2496" y="2976"/>
                <a:ext cx="239" cy="191"/>
                <a:chOff x="2496" y="2976"/>
                <a:chExt cx="239" cy="191"/>
              </a:xfrm>
            </p:grpSpPr>
            <p:pic>
              <p:nvPicPr>
                <p:cNvPr id="2136" name="Picture 142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544" y="3024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37" name="AutoShap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2496" y="2976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67" name="Group 144"/>
              <p:cNvGrpSpPr>
                <a:grpSpLocks noChangeAspect="1"/>
              </p:cNvGrpSpPr>
              <p:nvPr/>
            </p:nvGrpSpPr>
            <p:grpSpPr bwMode="auto">
              <a:xfrm>
                <a:off x="2688" y="2928"/>
                <a:ext cx="274" cy="239"/>
                <a:chOff x="2688" y="2928"/>
                <a:chExt cx="274" cy="239"/>
              </a:xfrm>
            </p:grpSpPr>
            <p:pic>
              <p:nvPicPr>
                <p:cNvPr id="2134" name="Picture 145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2736" y="2928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35" name="AutoShape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2688" y="2976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068" name="Group 147"/>
            <p:cNvGrpSpPr>
              <a:grpSpLocks noChangeAspect="1"/>
            </p:cNvGrpSpPr>
            <p:nvPr/>
          </p:nvGrpSpPr>
          <p:grpSpPr bwMode="auto">
            <a:xfrm>
              <a:off x="1597425" y="4530118"/>
              <a:ext cx="545511" cy="313259"/>
              <a:chOff x="1680" y="3408"/>
              <a:chExt cx="466" cy="239"/>
            </a:xfrm>
          </p:grpSpPr>
          <p:grpSp>
            <p:nvGrpSpPr>
              <p:cNvPr id="2069" name="Group 148"/>
              <p:cNvGrpSpPr>
                <a:grpSpLocks noChangeAspect="1"/>
              </p:cNvGrpSpPr>
              <p:nvPr/>
            </p:nvGrpSpPr>
            <p:grpSpPr bwMode="auto">
              <a:xfrm>
                <a:off x="1680" y="3456"/>
                <a:ext cx="239" cy="191"/>
                <a:chOff x="1680" y="3456"/>
                <a:chExt cx="239" cy="191"/>
              </a:xfrm>
            </p:grpSpPr>
            <p:pic>
              <p:nvPicPr>
                <p:cNvPr id="2130" name="Picture 149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728" y="3504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31" name="AutoShape 150"/>
                <p:cNvSpPr>
                  <a:spLocks noChangeAspect="1" noChangeArrowheads="1"/>
                </p:cNvSpPr>
                <p:nvPr/>
              </p:nvSpPr>
              <p:spPr bwMode="auto">
                <a:xfrm>
                  <a:off x="1680" y="3456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70" name="Group 151"/>
              <p:cNvGrpSpPr>
                <a:grpSpLocks noChangeAspect="1"/>
              </p:cNvGrpSpPr>
              <p:nvPr/>
            </p:nvGrpSpPr>
            <p:grpSpPr bwMode="auto">
              <a:xfrm>
                <a:off x="1872" y="3408"/>
                <a:ext cx="274" cy="239"/>
                <a:chOff x="1872" y="3408"/>
                <a:chExt cx="274" cy="239"/>
              </a:xfrm>
            </p:grpSpPr>
            <p:pic>
              <p:nvPicPr>
                <p:cNvPr id="2128" name="Picture 152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920" y="3408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29" name="AutoShape 153"/>
                <p:cNvSpPr>
                  <a:spLocks noChangeAspect="1" noChangeArrowheads="1"/>
                </p:cNvSpPr>
                <p:nvPr/>
              </p:nvSpPr>
              <p:spPr bwMode="auto">
                <a:xfrm>
                  <a:off x="1872" y="3456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071" name="Group 154"/>
            <p:cNvGrpSpPr>
              <a:grpSpLocks noChangeAspect="1"/>
            </p:cNvGrpSpPr>
            <p:nvPr/>
          </p:nvGrpSpPr>
          <p:grpSpPr bwMode="auto">
            <a:xfrm>
              <a:off x="2273384" y="4464855"/>
              <a:ext cx="545511" cy="313259"/>
              <a:chOff x="2256" y="3360"/>
              <a:chExt cx="466" cy="239"/>
            </a:xfrm>
          </p:grpSpPr>
          <p:grpSp>
            <p:nvGrpSpPr>
              <p:cNvPr id="2072" name="Group 155"/>
              <p:cNvGrpSpPr>
                <a:grpSpLocks noChangeAspect="1"/>
              </p:cNvGrpSpPr>
              <p:nvPr/>
            </p:nvGrpSpPr>
            <p:grpSpPr bwMode="auto">
              <a:xfrm>
                <a:off x="2256" y="3408"/>
                <a:ext cx="239" cy="191"/>
                <a:chOff x="2256" y="3408"/>
                <a:chExt cx="239" cy="191"/>
              </a:xfrm>
            </p:grpSpPr>
            <p:pic>
              <p:nvPicPr>
                <p:cNvPr id="2124" name="Picture 156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304" y="3456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25" name="AutoShape 157"/>
                <p:cNvSpPr>
                  <a:spLocks noChangeAspect="1" noChangeArrowheads="1"/>
                </p:cNvSpPr>
                <p:nvPr/>
              </p:nvSpPr>
              <p:spPr bwMode="auto">
                <a:xfrm>
                  <a:off x="2256" y="3408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73" name="Group 158"/>
              <p:cNvGrpSpPr>
                <a:grpSpLocks noChangeAspect="1"/>
              </p:cNvGrpSpPr>
              <p:nvPr/>
            </p:nvGrpSpPr>
            <p:grpSpPr bwMode="auto">
              <a:xfrm>
                <a:off x="2448" y="3360"/>
                <a:ext cx="274" cy="239"/>
                <a:chOff x="2448" y="3360"/>
                <a:chExt cx="274" cy="239"/>
              </a:xfrm>
            </p:grpSpPr>
            <p:pic>
              <p:nvPicPr>
                <p:cNvPr id="2122" name="Picture 159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2496" y="3360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23" name="AutoShape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2448" y="3408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grpSp>
          <p:nvGrpSpPr>
            <p:cNvPr id="2074" name="Group 161"/>
            <p:cNvGrpSpPr>
              <a:grpSpLocks noChangeAspect="1"/>
            </p:cNvGrpSpPr>
            <p:nvPr/>
          </p:nvGrpSpPr>
          <p:grpSpPr bwMode="auto">
            <a:xfrm>
              <a:off x="1981200" y="4876800"/>
              <a:ext cx="320191" cy="313259"/>
              <a:chOff x="3072" y="3024"/>
              <a:chExt cx="274" cy="239"/>
            </a:xfrm>
          </p:grpSpPr>
          <p:pic>
            <p:nvPicPr>
              <p:cNvPr id="2118" name="Picture 162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120" y="3024"/>
                <a:ext cx="227" cy="24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119" name="AutoShape 163"/>
              <p:cNvSpPr>
                <a:spLocks noChangeAspect="1" noChangeArrowheads="1"/>
              </p:cNvSpPr>
              <p:nvPr/>
            </p:nvSpPr>
            <p:spPr bwMode="auto">
              <a:xfrm>
                <a:off x="3072" y="3072"/>
                <a:ext cx="96" cy="144"/>
              </a:xfrm>
              <a:prstGeom prst="moon">
                <a:avLst>
                  <a:gd name="adj" fmla="val 50000"/>
                </a:avLst>
              </a:prstGeom>
              <a:solidFill>
                <a:srgbClr val="00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  <p:grpSp>
          <p:nvGrpSpPr>
            <p:cNvPr id="2075" name="Group 164"/>
            <p:cNvGrpSpPr>
              <a:grpSpLocks noChangeAspect="1"/>
            </p:cNvGrpSpPr>
            <p:nvPr/>
          </p:nvGrpSpPr>
          <p:grpSpPr bwMode="auto">
            <a:xfrm>
              <a:off x="2065853" y="2461300"/>
              <a:ext cx="468428" cy="502520"/>
              <a:chOff x="2077" y="1824"/>
              <a:chExt cx="400" cy="383"/>
            </a:xfrm>
          </p:grpSpPr>
          <p:grpSp>
            <p:nvGrpSpPr>
              <p:cNvPr id="2076" name="Group 165"/>
              <p:cNvGrpSpPr>
                <a:grpSpLocks noChangeAspect="1"/>
              </p:cNvGrpSpPr>
              <p:nvPr/>
            </p:nvGrpSpPr>
            <p:grpSpPr bwMode="auto">
              <a:xfrm>
                <a:off x="2317" y="1824"/>
                <a:ext cx="160" cy="227"/>
                <a:chOff x="2317" y="1824"/>
                <a:chExt cx="160" cy="227"/>
              </a:xfrm>
            </p:grpSpPr>
            <p:pic>
              <p:nvPicPr>
                <p:cNvPr id="2116" name="Picture 166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2317" y="1872"/>
                  <a:ext cx="161" cy="18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17" name="Freeform 167"/>
                <p:cNvSpPr>
                  <a:spLocks noChangeAspect="1" noChangeArrowheads="1"/>
                </p:cNvSpPr>
                <p:nvPr/>
              </p:nvSpPr>
              <p:spPr bwMode="auto">
                <a:xfrm>
                  <a:off x="2317" y="1824"/>
                  <a:ext cx="14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5400" y="10800"/>
                      </a:moveTo>
                      <a:cubicBezTo>
                        <a:pt x="5400" y="7817"/>
                        <a:pt x="7817" y="5400"/>
                        <a:pt x="10800" y="5400"/>
                      </a:cubicBezTo>
                      <a:cubicBezTo>
                        <a:pt x="13782" y="5400"/>
                        <a:pt x="16199" y="7817"/>
                        <a:pt x="16199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5400" y="1080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77" name="Group 168"/>
              <p:cNvGrpSpPr>
                <a:grpSpLocks noChangeAspect="1"/>
              </p:cNvGrpSpPr>
              <p:nvPr/>
            </p:nvGrpSpPr>
            <p:grpSpPr bwMode="auto">
              <a:xfrm>
                <a:off x="2077" y="1920"/>
                <a:ext cx="287" cy="287"/>
                <a:chOff x="2077" y="1920"/>
                <a:chExt cx="287" cy="287"/>
              </a:xfrm>
            </p:grpSpPr>
            <p:grpSp>
              <p:nvGrpSpPr>
                <p:cNvPr id="2078" name="Group 169"/>
                <p:cNvGrpSpPr>
                  <a:grpSpLocks noChangeAspect="1"/>
                </p:cNvGrpSpPr>
                <p:nvPr/>
              </p:nvGrpSpPr>
              <p:grpSpPr bwMode="auto">
                <a:xfrm>
                  <a:off x="2173" y="1920"/>
                  <a:ext cx="191" cy="191"/>
                  <a:chOff x="2173" y="1920"/>
                  <a:chExt cx="191" cy="191"/>
                </a:xfrm>
              </p:grpSpPr>
              <p:pic>
                <p:nvPicPr>
                  <p:cNvPr id="2114" name="Picture 170"/>
                  <p:cNvPicPr>
                    <a:picLocks noChangeAspect="1" noChangeArrowheads="1"/>
                  </p:cNvPicPr>
                  <p:nvPr/>
                </p:nvPicPr>
                <p:blipFill>
                  <a:blip r:embed="rId10"/>
                  <a:srcRect/>
                  <a:stretch>
                    <a:fillRect/>
                  </a:stretch>
                </p:blipFill>
                <p:spPr bwMode="auto">
                  <a:xfrm>
                    <a:off x="2173" y="1920"/>
                    <a:ext cx="165" cy="192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</p:pic>
              <p:sp>
                <p:nvSpPr>
                  <p:cNvPr id="2115" name="AutoShape 1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69" y="2016"/>
                    <a:ext cx="96" cy="48"/>
                  </a:xfrm>
                  <a:prstGeom prst="chevron">
                    <a:avLst>
                      <a:gd name="adj" fmla="val 50000"/>
                    </a:avLst>
                  </a:prstGeom>
                  <a:solidFill>
                    <a:srgbClr val="3333CC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 sz="2800"/>
                  </a:p>
                </p:txBody>
              </p:sp>
            </p:grpSp>
            <p:grpSp>
              <p:nvGrpSpPr>
                <p:cNvPr id="2079" name="Group 172"/>
                <p:cNvGrpSpPr>
                  <a:grpSpLocks noChangeAspect="1"/>
                </p:cNvGrpSpPr>
                <p:nvPr/>
              </p:nvGrpSpPr>
              <p:grpSpPr bwMode="auto">
                <a:xfrm>
                  <a:off x="2077" y="2016"/>
                  <a:ext cx="143" cy="191"/>
                  <a:chOff x="2077" y="2016"/>
                  <a:chExt cx="143" cy="191"/>
                </a:xfrm>
              </p:grpSpPr>
              <p:pic>
                <p:nvPicPr>
                  <p:cNvPr id="2112" name="Picture 173"/>
                  <p:cNvPicPr>
                    <a:picLocks noChangeAspect="1" noChangeArrowheads="1"/>
                  </p:cNvPicPr>
                  <p:nvPr/>
                </p:nvPicPr>
                <p:blipFill>
                  <a:blip r:embed="rId8"/>
                  <a:srcRect/>
                  <a:stretch>
                    <a:fillRect/>
                  </a:stretch>
                </p:blipFill>
                <p:spPr bwMode="auto">
                  <a:xfrm>
                    <a:off x="2077" y="2016"/>
                    <a:ext cx="122" cy="168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</p:pic>
              <p:sp>
                <p:nvSpPr>
                  <p:cNvPr id="2113" name="Oval 17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077" y="2016"/>
                    <a:ext cx="144" cy="192"/>
                  </a:xfrm>
                  <a:prstGeom prst="ellipse">
                    <a:avLst/>
                  </a:prstGeom>
                  <a:noFill/>
                  <a:ln w="19080">
                    <a:solidFill>
                      <a:srgbClr val="66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 sz="2800"/>
                  </a:p>
                </p:txBody>
              </p:sp>
            </p:grpSp>
          </p:grpSp>
        </p:grpSp>
        <p:grpSp>
          <p:nvGrpSpPr>
            <p:cNvPr id="2080" name="Group 175"/>
            <p:cNvGrpSpPr>
              <a:grpSpLocks noChangeAspect="1"/>
            </p:cNvGrpSpPr>
            <p:nvPr/>
          </p:nvGrpSpPr>
          <p:grpSpPr bwMode="auto">
            <a:xfrm>
              <a:off x="2848543" y="3022557"/>
              <a:ext cx="545511" cy="313259"/>
              <a:chOff x="2749" y="2256"/>
              <a:chExt cx="466" cy="239"/>
            </a:xfrm>
          </p:grpSpPr>
          <p:grpSp>
            <p:nvGrpSpPr>
              <p:cNvPr id="2081" name="Group 176"/>
              <p:cNvGrpSpPr>
                <a:grpSpLocks noChangeAspect="1"/>
              </p:cNvGrpSpPr>
              <p:nvPr/>
            </p:nvGrpSpPr>
            <p:grpSpPr bwMode="auto">
              <a:xfrm>
                <a:off x="2749" y="2304"/>
                <a:ext cx="239" cy="191"/>
                <a:chOff x="2749" y="2304"/>
                <a:chExt cx="239" cy="191"/>
              </a:xfrm>
            </p:grpSpPr>
            <p:pic>
              <p:nvPicPr>
                <p:cNvPr id="2106" name="Picture 177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2797" y="2352"/>
                  <a:ext cx="124" cy="144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07" name="AutoShape 178"/>
                <p:cNvSpPr>
                  <a:spLocks noChangeAspect="1" noChangeArrowheads="1"/>
                </p:cNvSpPr>
                <p:nvPr/>
              </p:nvSpPr>
              <p:spPr bwMode="auto">
                <a:xfrm>
                  <a:off x="2749" y="2304"/>
                  <a:ext cx="240" cy="192"/>
                </a:xfrm>
                <a:prstGeom prst="irregularSeal1">
                  <a:avLst/>
                </a:prstGeom>
                <a:noFill/>
                <a:ln w="1908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  <p:grpSp>
            <p:nvGrpSpPr>
              <p:cNvPr id="2082" name="Group 179"/>
              <p:cNvGrpSpPr>
                <a:grpSpLocks noChangeAspect="1"/>
              </p:cNvGrpSpPr>
              <p:nvPr/>
            </p:nvGrpSpPr>
            <p:grpSpPr bwMode="auto">
              <a:xfrm>
                <a:off x="2941" y="2256"/>
                <a:ext cx="274" cy="239"/>
                <a:chOff x="2941" y="2256"/>
                <a:chExt cx="274" cy="239"/>
              </a:xfrm>
            </p:grpSpPr>
            <p:pic>
              <p:nvPicPr>
                <p:cNvPr id="2104" name="Picture 180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2989" y="2256"/>
                  <a:ext cx="227" cy="240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sp>
              <p:nvSpPr>
                <p:cNvPr id="2105" name="AutoShape 181"/>
                <p:cNvSpPr>
                  <a:spLocks noChangeAspect="1" noChangeArrowheads="1"/>
                </p:cNvSpPr>
                <p:nvPr/>
              </p:nvSpPr>
              <p:spPr bwMode="auto">
                <a:xfrm>
                  <a:off x="2941" y="2304"/>
                  <a:ext cx="96" cy="144"/>
                </a:xfrm>
                <a:prstGeom prst="moon">
                  <a:avLst>
                    <a:gd name="adj" fmla="val 50000"/>
                  </a:avLst>
                </a:prstGeom>
                <a:solidFill>
                  <a:srgbClr val="000000"/>
                </a:solidFill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sz="2800"/>
                </a:p>
              </p:txBody>
            </p:sp>
          </p:grpSp>
        </p:grpSp>
        <p:cxnSp>
          <p:nvCxnSpPr>
            <p:cNvPr id="2094" name="AutoShape 182"/>
            <p:cNvCxnSpPr>
              <a:cxnSpLocks noChangeAspect="1" noChangeShapeType="1"/>
              <a:stCxn id="2115" idx="2"/>
              <a:endCxn id="2107" idx="1"/>
            </p:cNvCxnSpPr>
            <p:nvPr/>
          </p:nvCxnSpPr>
          <p:spPr bwMode="auto">
            <a:xfrm>
              <a:off x="2403832" y="2741928"/>
              <a:ext cx="438781" cy="450310"/>
            </a:xfrm>
            <a:prstGeom prst="curvedConnector3">
              <a:avLst>
                <a:gd name="adj1" fmla="val 50000"/>
              </a:avLst>
            </a:prstGeom>
            <a:noFill/>
            <a:ln w="19080">
              <a:solidFill>
                <a:srgbClr val="660066"/>
              </a:solidFill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2095" name="AutoShape 183"/>
            <p:cNvCxnSpPr>
              <a:cxnSpLocks noChangeAspect="1" noChangeShapeType="1"/>
            </p:cNvCxnSpPr>
            <p:nvPr/>
          </p:nvCxnSpPr>
          <p:spPr bwMode="auto">
            <a:xfrm flipH="1">
              <a:off x="1822744" y="2337302"/>
              <a:ext cx="59295" cy="939778"/>
            </a:xfrm>
            <a:prstGeom prst="curvedConnector3">
              <a:avLst>
                <a:gd name="adj1" fmla="val 50000"/>
              </a:avLst>
            </a:prstGeom>
            <a:noFill/>
            <a:ln w="19080">
              <a:solidFill>
                <a:srgbClr val="660066"/>
              </a:solidFill>
              <a:miter lim="800000"/>
              <a:headEnd type="triangle" w="med" len="med"/>
              <a:tailEnd type="triangle" w="med" len="med"/>
            </a:ln>
          </p:spPr>
        </p:cxnSp>
        <p:grpSp>
          <p:nvGrpSpPr>
            <p:cNvPr id="2083" name="Group 19"/>
            <p:cNvGrpSpPr>
              <a:grpSpLocks noChangeAspect="1"/>
            </p:cNvGrpSpPr>
            <p:nvPr/>
          </p:nvGrpSpPr>
          <p:grpSpPr bwMode="auto">
            <a:xfrm>
              <a:off x="3200400" y="2057400"/>
              <a:ext cx="189743" cy="300207"/>
              <a:chOff x="2592" y="1536"/>
              <a:chExt cx="160" cy="227"/>
            </a:xfrm>
          </p:grpSpPr>
          <p:pic>
            <p:nvPicPr>
              <p:cNvPr id="2100" name="Picture 2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92" y="1584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101" name="Freeform 21"/>
              <p:cNvSpPr>
                <a:spLocks noChangeAspect="1" noChangeArrowheads="1"/>
              </p:cNvSpPr>
              <p:nvPr/>
            </p:nvSpPr>
            <p:spPr bwMode="auto">
              <a:xfrm>
                <a:off x="2592" y="1536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84" name="Group 19"/>
            <p:cNvGrpSpPr>
              <a:grpSpLocks noChangeAspect="1"/>
            </p:cNvGrpSpPr>
            <p:nvPr/>
          </p:nvGrpSpPr>
          <p:grpSpPr bwMode="auto">
            <a:xfrm>
              <a:off x="2971800" y="2514600"/>
              <a:ext cx="189743" cy="300207"/>
              <a:chOff x="2592" y="1536"/>
              <a:chExt cx="160" cy="227"/>
            </a:xfrm>
          </p:grpSpPr>
          <p:pic>
            <p:nvPicPr>
              <p:cNvPr id="2098" name="Picture 2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592" y="1584"/>
                <a:ext cx="161" cy="1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sp>
            <p:nvSpPr>
              <p:cNvPr id="2099" name="Freeform 21"/>
              <p:cNvSpPr>
                <a:spLocks noChangeAspect="1" noChangeArrowheads="1"/>
              </p:cNvSpPr>
              <p:nvPr/>
            </p:nvSpPr>
            <p:spPr bwMode="auto">
              <a:xfrm>
                <a:off x="2592" y="1536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400"/>
                      <a:pt x="16199" y="7817"/>
                      <a:pt x="16199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2052" name="Picture 189" descr="Screen shot 2012-06-02 at 6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27" r="4524"/>
          <a:stretch>
            <a:fillRect/>
          </a:stretch>
        </p:blipFill>
        <p:spPr bwMode="auto">
          <a:xfrm>
            <a:off x="5029200" y="1676400"/>
            <a:ext cx="3624263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85" name="Group 190"/>
          <p:cNvGrpSpPr>
            <a:grpSpLocks noChangeAspect="1"/>
          </p:cNvGrpSpPr>
          <p:nvPr/>
        </p:nvGrpSpPr>
        <p:grpSpPr bwMode="auto">
          <a:xfrm>
            <a:off x="5105400" y="1600200"/>
            <a:ext cx="3517900" cy="3676650"/>
            <a:chOff x="240" y="1824"/>
            <a:chExt cx="1913" cy="1999"/>
          </a:xfrm>
        </p:grpSpPr>
        <p:sp>
          <p:nvSpPr>
            <p:cNvPr id="2054" name="Oval 191" descr="human-dna"/>
            <p:cNvSpPr>
              <a:spLocks noChangeAspect="1" noChangeArrowheads="1"/>
            </p:cNvSpPr>
            <p:nvPr/>
          </p:nvSpPr>
          <p:spPr bwMode="auto">
            <a:xfrm>
              <a:off x="626" y="2256"/>
              <a:ext cx="1100" cy="1152"/>
            </a:xfrm>
            <a:prstGeom prst="ellipse">
              <a:avLst/>
            </a:prstGeom>
            <a:blipFill dpi="0" rotWithShape="1">
              <a:blip r:embed="rId16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Oval 324"/>
            <p:cNvSpPr>
              <a:spLocks noChangeAspect="1" noChangeArrowheads="1"/>
            </p:cNvSpPr>
            <p:nvPr/>
          </p:nvSpPr>
          <p:spPr bwMode="auto">
            <a:xfrm>
              <a:off x="1023" y="1824"/>
              <a:ext cx="492" cy="493"/>
            </a:xfrm>
            <a:prstGeom prst="ellipse">
              <a:avLst/>
            </a:prstGeom>
            <a:blipFill dpi="0" rotWithShape="1">
              <a:blip r:embed="rId17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56" name="Oval 325" descr="Yersinia_Pestis__gram-negative__-Plague"/>
            <p:cNvSpPr>
              <a:spLocks noChangeAspect="1" noChangeArrowheads="1"/>
            </p:cNvSpPr>
            <p:nvPr/>
          </p:nvSpPr>
          <p:spPr bwMode="auto">
            <a:xfrm>
              <a:off x="530" y="1911"/>
              <a:ext cx="493" cy="492"/>
            </a:xfrm>
            <a:prstGeom prst="ellipse">
              <a:avLst/>
            </a:prstGeom>
            <a:blipFill dpi="0" rotWithShape="1">
              <a:blip r:embed="rId18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57" name="Oval 328" descr="Burkholderia_pseudomallei"/>
            <p:cNvSpPr>
              <a:spLocks noChangeAspect="1" noChangeArrowheads="1"/>
            </p:cNvSpPr>
            <p:nvPr/>
          </p:nvSpPr>
          <p:spPr bwMode="auto">
            <a:xfrm>
              <a:off x="240" y="2345"/>
              <a:ext cx="493" cy="493"/>
            </a:xfrm>
            <a:prstGeom prst="ellipse">
              <a:avLst/>
            </a:prstGeom>
            <a:blipFill dpi="0" rotWithShape="1">
              <a:blip r:embed="rId19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58" name="Oval 329" descr="Francisella_tularensis__gram-negative__-Tularemia"/>
            <p:cNvSpPr>
              <a:spLocks noChangeAspect="1" noChangeArrowheads="1"/>
            </p:cNvSpPr>
            <p:nvPr/>
          </p:nvSpPr>
          <p:spPr bwMode="auto">
            <a:xfrm>
              <a:off x="240" y="2867"/>
              <a:ext cx="493" cy="492"/>
            </a:xfrm>
            <a:prstGeom prst="ellipse">
              <a:avLst/>
            </a:prstGeom>
            <a:blipFill dpi="0" rotWithShape="1">
              <a:blip r:embed="rId20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59" name="Oval 497" descr="Malaria_plasmodium"/>
            <p:cNvSpPr>
              <a:spLocks noChangeAspect="1" noChangeArrowheads="1"/>
            </p:cNvSpPr>
            <p:nvPr/>
          </p:nvSpPr>
          <p:spPr bwMode="auto">
            <a:xfrm>
              <a:off x="559" y="3273"/>
              <a:ext cx="493" cy="492"/>
            </a:xfrm>
            <a:prstGeom prst="ellipse">
              <a:avLst/>
            </a:prstGeom>
            <a:blipFill dpi="0" rotWithShape="1">
              <a:blip r:embed="rId21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60" name="Oval 498"/>
            <p:cNvSpPr>
              <a:spLocks noChangeAspect="1" noChangeArrowheads="1"/>
            </p:cNvSpPr>
            <p:nvPr/>
          </p:nvSpPr>
          <p:spPr bwMode="auto">
            <a:xfrm>
              <a:off x="1081" y="3330"/>
              <a:ext cx="492" cy="493"/>
            </a:xfrm>
            <a:prstGeom prst="ellipse">
              <a:avLst/>
            </a:prstGeom>
            <a:blipFill dpi="0" rotWithShape="1">
              <a:blip r:embed="rId2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61" name="Oval 499" descr="800px-Pseudomonas"/>
            <p:cNvSpPr>
              <a:spLocks noChangeAspect="1" noChangeArrowheads="1"/>
            </p:cNvSpPr>
            <p:nvPr/>
          </p:nvSpPr>
          <p:spPr bwMode="auto">
            <a:xfrm>
              <a:off x="1515" y="3041"/>
              <a:ext cx="493" cy="492"/>
            </a:xfrm>
            <a:prstGeom prst="ellipse">
              <a:avLst/>
            </a:prstGeom>
            <a:blipFill dpi="0" rotWithShape="1">
              <a:blip r:embed="rId23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62" name="Oval 500" descr="TB_Culture"/>
            <p:cNvSpPr>
              <a:spLocks noChangeAspect="1" noChangeArrowheads="1"/>
            </p:cNvSpPr>
            <p:nvPr/>
          </p:nvSpPr>
          <p:spPr bwMode="auto">
            <a:xfrm>
              <a:off x="1660" y="2548"/>
              <a:ext cx="493" cy="493"/>
            </a:xfrm>
            <a:prstGeom prst="ellipse">
              <a:avLst/>
            </a:prstGeom>
            <a:blipFill dpi="0" rotWithShape="1">
              <a:blip r:embed="rId24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  <p:sp>
          <p:nvSpPr>
            <p:cNvPr id="2063" name="Oval 501" descr="PRinc_BB2344"/>
            <p:cNvSpPr>
              <a:spLocks noChangeAspect="1" noChangeArrowheads="1"/>
            </p:cNvSpPr>
            <p:nvPr/>
          </p:nvSpPr>
          <p:spPr bwMode="auto">
            <a:xfrm>
              <a:off x="1457" y="2085"/>
              <a:ext cx="493" cy="492"/>
            </a:xfrm>
            <a:prstGeom prst="ellipse">
              <a:avLst/>
            </a:prstGeom>
            <a:blipFill dpi="0" rotWithShape="1">
              <a:blip r:embed="rId2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24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39708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Office Theme</vt:lpstr>
      <vt:lpstr>1_Office Theme</vt:lpstr>
      <vt:lpstr>Slide 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Ram Samudrala</dc:creator>
  <cp:keywords/>
  <dc:description>Infinity Image 1.0</dc:description>
  <cp:lastModifiedBy>Ram Samudrala</cp:lastModifiedBy>
  <cp:revision>1129</cp:revision>
  <dcterms:created xsi:type="dcterms:W3CDTF">2013-02-11T13:54:26Z</dcterms:created>
  <dcterms:modified xsi:type="dcterms:W3CDTF">2013-02-11T14:08:58Z</dcterms:modified>
  <cp:category/>
</cp:coreProperties>
</file>